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Lst>
  <p:sldSz cy="5143500" cx="9144000"/>
  <p:notesSz cx="6858000" cy="9144000"/>
  <p:embeddedFontLst>
    <p:embeddedFont>
      <p:font typeface="Roboto"/>
      <p:regular r:id="rId19"/>
      <p:bold r:id="rId20"/>
      <p:italic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E632435B-785F-42FA-8273-D1516D7231DB}">
  <a:tblStyle styleId="{E632435B-785F-42FA-8273-D1516D7231DB}"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bold.fntdata"/><Relationship Id="rId11" Type="http://schemas.openxmlformats.org/officeDocument/2006/relationships/slide" Target="slides/slide5.xml"/><Relationship Id="rId22" Type="http://schemas.openxmlformats.org/officeDocument/2006/relationships/font" Target="fonts/Roboto-boldItalic.fntdata"/><Relationship Id="rId10" Type="http://schemas.openxmlformats.org/officeDocument/2006/relationships/slide" Target="slides/slide4.xml"/><Relationship Id="rId21" Type="http://schemas.openxmlformats.org/officeDocument/2006/relationships/font" Target="fonts/Roboto-italic.fntdata"/><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1.xml"/><Relationship Id="rId19" Type="http://schemas.openxmlformats.org/officeDocument/2006/relationships/font" Target="fonts/Roboto-regular.fntdata"/><Relationship Id="rId6" Type="http://schemas.openxmlformats.org/officeDocument/2006/relationships/notesMaster" Target="notesMasters/notesMaster1.xml"/><Relationship Id="rId18" Type="http://schemas.openxmlformats.org/officeDocument/2006/relationships/slide" Target="slides/slide12.xml"/><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2.png>
</file>

<file path=ppt/media/image3.jpg>
</file>

<file path=ppt/media/image4.jp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 name="Shape 63"/>
        <p:cNvGrpSpPr/>
        <p:nvPr/>
      </p:nvGrpSpPr>
      <p:grpSpPr>
        <a:xfrm>
          <a:off x="0" y="0"/>
          <a:ext cx="0" cy="0"/>
          <a:chOff x="0" y="0"/>
          <a:chExt cx="0" cy="0"/>
        </a:xfrm>
      </p:grpSpPr>
      <p:sp>
        <p:nvSpPr>
          <p:cNvPr id="64" name="Google Shape;64;gd9c453428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d9c453428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 name="Shape 153"/>
        <p:cNvGrpSpPr/>
        <p:nvPr/>
      </p:nvGrpSpPr>
      <p:grpSpPr>
        <a:xfrm>
          <a:off x="0" y="0"/>
          <a:ext cx="0" cy="0"/>
          <a:chOff x="0" y="0"/>
          <a:chExt cx="0" cy="0"/>
        </a:xfrm>
      </p:grpSpPr>
      <p:sp>
        <p:nvSpPr>
          <p:cNvPr id="154" name="Google Shape;154;gd5b09a965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d5b09a965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0" name="Shape 260"/>
        <p:cNvGrpSpPr/>
        <p:nvPr/>
      </p:nvGrpSpPr>
      <p:grpSpPr>
        <a:xfrm>
          <a:off x="0" y="0"/>
          <a:ext cx="0" cy="0"/>
          <a:chOff x="0" y="0"/>
          <a:chExt cx="0" cy="0"/>
        </a:xfrm>
      </p:grpSpPr>
      <p:sp>
        <p:nvSpPr>
          <p:cNvPr id="261" name="Google Shape;261;ge9090756a_1_2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e9090756a_1_2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6" name="Shape 266"/>
        <p:cNvGrpSpPr/>
        <p:nvPr/>
      </p:nvGrpSpPr>
      <p:grpSpPr>
        <a:xfrm>
          <a:off x="0" y="0"/>
          <a:ext cx="0" cy="0"/>
          <a:chOff x="0" y="0"/>
          <a:chExt cx="0" cy="0"/>
        </a:xfrm>
      </p:grpSpPr>
      <p:sp>
        <p:nvSpPr>
          <p:cNvPr id="267" name="Google Shape;267;g7c9cd076b1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7c9cd076b1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 name="Shape 69"/>
        <p:cNvGrpSpPr/>
        <p:nvPr/>
      </p:nvGrpSpPr>
      <p:grpSpPr>
        <a:xfrm>
          <a:off x="0" y="0"/>
          <a:ext cx="0" cy="0"/>
          <a:chOff x="0" y="0"/>
          <a:chExt cx="0" cy="0"/>
        </a:xfrm>
      </p:grpSpPr>
      <p:sp>
        <p:nvSpPr>
          <p:cNvPr id="70" name="Google Shape;70;ge9090756a_1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e9090756a_1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 name="Shape 75"/>
        <p:cNvGrpSpPr/>
        <p:nvPr/>
      </p:nvGrpSpPr>
      <p:grpSpPr>
        <a:xfrm>
          <a:off x="0" y="0"/>
          <a:ext cx="0" cy="0"/>
          <a:chOff x="0" y="0"/>
          <a:chExt cx="0" cy="0"/>
        </a:xfrm>
      </p:grpSpPr>
      <p:sp>
        <p:nvSpPr>
          <p:cNvPr id="76" name="Google Shape;76;gd91e1f37e_1_10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d91e1f37e_1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4" name="Shape 84"/>
        <p:cNvGrpSpPr/>
        <p:nvPr/>
      </p:nvGrpSpPr>
      <p:grpSpPr>
        <a:xfrm>
          <a:off x="0" y="0"/>
          <a:ext cx="0" cy="0"/>
          <a:chOff x="0" y="0"/>
          <a:chExt cx="0" cy="0"/>
        </a:xfrm>
      </p:grpSpPr>
      <p:sp>
        <p:nvSpPr>
          <p:cNvPr id="85" name="Google Shape;85;gd91e1f37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d91e1f37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1" name="Shape 91"/>
        <p:cNvGrpSpPr/>
        <p:nvPr/>
      </p:nvGrpSpPr>
      <p:grpSpPr>
        <a:xfrm>
          <a:off x="0" y="0"/>
          <a:ext cx="0" cy="0"/>
          <a:chOff x="0" y="0"/>
          <a:chExt cx="0" cy="0"/>
        </a:xfrm>
      </p:grpSpPr>
      <p:sp>
        <p:nvSpPr>
          <p:cNvPr id="92" name="Google Shape;92;ge9090756a_1_7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e9090756a_1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3" name="Shape 103"/>
        <p:cNvGrpSpPr/>
        <p:nvPr/>
      </p:nvGrpSpPr>
      <p:grpSpPr>
        <a:xfrm>
          <a:off x="0" y="0"/>
          <a:ext cx="0" cy="0"/>
          <a:chOff x="0" y="0"/>
          <a:chExt cx="0" cy="0"/>
        </a:xfrm>
      </p:grpSpPr>
      <p:sp>
        <p:nvSpPr>
          <p:cNvPr id="104" name="Google Shape;104;ge9090756a_1_23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e9090756a_1_2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1" name="Shape 121"/>
        <p:cNvGrpSpPr/>
        <p:nvPr/>
      </p:nvGrpSpPr>
      <p:grpSpPr>
        <a:xfrm>
          <a:off x="0" y="0"/>
          <a:ext cx="0" cy="0"/>
          <a:chOff x="0" y="0"/>
          <a:chExt cx="0" cy="0"/>
        </a:xfrm>
      </p:grpSpPr>
      <p:sp>
        <p:nvSpPr>
          <p:cNvPr id="122" name="Google Shape;122;ge9090756a_2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e9090756a_2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0" name="Shape 140"/>
        <p:cNvGrpSpPr/>
        <p:nvPr/>
      </p:nvGrpSpPr>
      <p:grpSpPr>
        <a:xfrm>
          <a:off x="0" y="0"/>
          <a:ext cx="0" cy="0"/>
          <a:chOff x="0" y="0"/>
          <a:chExt cx="0" cy="0"/>
        </a:xfrm>
      </p:grpSpPr>
      <p:sp>
        <p:nvSpPr>
          <p:cNvPr id="141" name="Google Shape;141;ge9090756a_1_3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e9090756a_1_3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Google Shape;147;gd933c8c4a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d933c8c4a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2"/>
              </a:buClr>
              <a:buSzPts val="12000"/>
              <a:buNone/>
              <a:defRPr sz="12000">
                <a:solidFill>
                  <a:schemeClr val="dk2"/>
                </a:solidFill>
              </a:defRPr>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lvl1pPr lvl="0" rtl="0">
              <a:spcBef>
                <a:spcPts val="0"/>
              </a:spcBef>
              <a:spcAft>
                <a:spcPts val="0"/>
              </a:spcAft>
              <a:buSzPts val="4200"/>
              <a:buNone/>
              <a:defRPr sz="4200"/>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chemeClr val="lt1"/>
              </a:buClr>
              <a:buSzPts val="1200"/>
              <a:buChar char="●"/>
              <a:defRPr sz="1200">
                <a:solidFill>
                  <a:schemeClr val="lt1"/>
                </a:solidFill>
              </a:defRPr>
            </a:lvl1pPr>
            <a:lvl2pPr indent="-304800" lvl="1" marL="914400" rtl="0">
              <a:spcBef>
                <a:spcPts val="1600"/>
              </a:spcBef>
              <a:spcAft>
                <a:spcPts val="0"/>
              </a:spcAft>
              <a:buClr>
                <a:schemeClr val="lt1"/>
              </a:buClr>
              <a:buSzPts val="1200"/>
              <a:buChar char="○"/>
              <a:defRPr sz="1200">
                <a:solidFill>
                  <a:schemeClr val="lt1"/>
                </a:solidFill>
              </a:defRPr>
            </a:lvl2pPr>
            <a:lvl3pPr indent="-304800" lvl="2" marL="1371600" rtl="0">
              <a:spcBef>
                <a:spcPts val="1600"/>
              </a:spcBef>
              <a:spcAft>
                <a:spcPts val="0"/>
              </a:spcAft>
              <a:buClr>
                <a:schemeClr val="lt1"/>
              </a:buClr>
              <a:buSzPts val="1200"/>
              <a:buChar char="■"/>
              <a:defRPr sz="1200">
                <a:solidFill>
                  <a:schemeClr val="lt1"/>
                </a:solidFill>
              </a:defRPr>
            </a:lvl3pPr>
            <a:lvl4pPr indent="-304800" lvl="3" marL="1828800" rtl="0">
              <a:spcBef>
                <a:spcPts val="1600"/>
              </a:spcBef>
              <a:spcAft>
                <a:spcPts val="0"/>
              </a:spcAft>
              <a:buClr>
                <a:schemeClr val="lt1"/>
              </a:buClr>
              <a:buSzPts val="1200"/>
              <a:buChar char="●"/>
              <a:defRPr sz="1200">
                <a:solidFill>
                  <a:schemeClr val="lt1"/>
                </a:solidFill>
              </a:defRPr>
            </a:lvl4pPr>
            <a:lvl5pPr indent="-304800" lvl="4" marL="2286000" rtl="0">
              <a:spcBef>
                <a:spcPts val="1600"/>
              </a:spcBef>
              <a:spcAft>
                <a:spcPts val="0"/>
              </a:spcAft>
              <a:buClr>
                <a:schemeClr val="lt1"/>
              </a:buClr>
              <a:buSzPts val="1200"/>
              <a:buChar char="○"/>
              <a:defRPr sz="1200">
                <a:solidFill>
                  <a:schemeClr val="lt1"/>
                </a:solidFill>
              </a:defRPr>
            </a:lvl5pPr>
            <a:lvl6pPr indent="-304800" lvl="5" marL="2743200" rtl="0">
              <a:spcBef>
                <a:spcPts val="1600"/>
              </a:spcBef>
              <a:spcAft>
                <a:spcPts val="0"/>
              </a:spcAft>
              <a:buClr>
                <a:schemeClr val="lt1"/>
              </a:buClr>
              <a:buSzPts val="1200"/>
              <a:buChar char="■"/>
              <a:defRPr sz="1200">
                <a:solidFill>
                  <a:schemeClr val="lt1"/>
                </a:solidFill>
              </a:defRPr>
            </a:lvl6pPr>
            <a:lvl7pPr indent="-304800" lvl="6" marL="3200400" rtl="0">
              <a:spcBef>
                <a:spcPts val="1600"/>
              </a:spcBef>
              <a:spcAft>
                <a:spcPts val="0"/>
              </a:spcAft>
              <a:buClr>
                <a:schemeClr val="lt1"/>
              </a:buClr>
              <a:buSzPts val="1200"/>
              <a:buChar char="●"/>
              <a:defRPr sz="1200">
                <a:solidFill>
                  <a:schemeClr val="lt1"/>
                </a:solidFill>
              </a:defRPr>
            </a:lvl7pPr>
            <a:lvl8pPr indent="-304800" lvl="7" marL="3657600" rtl="0">
              <a:spcBef>
                <a:spcPts val="1600"/>
              </a:spcBef>
              <a:spcAft>
                <a:spcPts val="0"/>
              </a:spcAft>
              <a:buClr>
                <a:schemeClr val="lt1"/>
              </a:buClr>
              <a:buSzPts val="1200"/>
              <a:buChar char="○"/>
              <a:defRPr sz="1200">
                <a:solidFill>
                  <a:schemeClr val="lt1"/>
                </a:solidFill>
              </a:defRPr>
            </a:lvl8pPr>
            <a:lvl9pPr indent="-304800" lvl="8" marL="4114800" rtl="0">
              <a:spcBef>
                <a:spcPts val="1600"/>
              </a:spcBef>
              <a:spcAft>
                <a:spcPts val="160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6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2"/>
              </a:buClr>
              <a:buSzPts val="4200"/>
              <a:buNone/>
              <a:defRPr sz="4200">
                <a:solidFill>
                  <a:schemeClr val="dk2"/>
                </a:solidFill>
              </a:defRPr>
            </a:lvl1pPr>
            <a:lvl2pPr lvl="1" rtl="0" algn="ctr">
              <a:spcBef>
                <a:spcPts val="0"/>
              </a:spcBef>
              <a:spcAft>
                <a:spcPts val="0"/>
              </a:spcAft>
              <a:buClr>
                <a:schemeClr val="dk2"/>
              </a:buClr>
              <a:buSzPts val="4200"/>
              <a:buNone/>
              <a:defRPr sz="4200">
                <a:solidFill>
                  <a:schemeClr val="dk2"/>
                </a:solidFill>
              </a:defRPr>
            </a:lvl2pPr>
            <a:lvl3pPr lvl="2" rtl="0" algn="ctr">
              <a:spcBef>
                <a:spcPts val="0"/>
              </a:spcBef>
              <a:spcAft>
                <a:spcPts val="0"/>
              </a:spcAft>
              <a:buClr>
                <a:schemeClr val="dk2"/>
              </a:buClr>
              <a:buSzPts val="4200"/>
              <a:buNone/>
              <a:defRPr sz="4200">
                <a:solidFill>
                  <a:schemeClr val="dk2"/>
                </a:solidFill>
              </a:defRPr>
            </a:lvl3pPr>
            <a:lvl4pPr lvl="3" rtl="0" algn="ctr">
              <a:spcBef>
                <a:spcPts val="0"/>
              </a:spcBef>
              <a:spcAft>
                <a:spcPts val="0"/>
              </a:spcAft>
              <a:buClr>
                <a:schemeClr val="dk2"/>
              </a:buClr>
              <a:buSzPts val="4200"/>
              <a:buNone/>
              <a:defRPr sz="4200">
                <a:solidFill>
                  <a:schemeClr val="dk2"/>
                </a:solidFill>
              </a:defRPr>
            </a:lvl4pPr>
            <a:lvl5pPr lvl="4" rtl="0" algn="ctr">
              <a:spcBef>
                <a:spcPts val="0"/>
              </a:spcBef>
              <a:spcAft>
                <a:spcPts val="0"/>
              </a:spcAft>
              <a:buClr>
                <a:schemeClr val="dk2"/>
              </a:buClr>
              <a:buSzPts val="4200"/>
              <a:buNone/>
              <a:defRPr sz="4200">
                <a:solidFill>
                  <a:schemeClr val="dk2"/>
                </a:solidFill>
              </a:defRPr>
            </a:lvl5pPr>
            <a:lvl6pPr lvl="5" rtl="0" algn="ctr">
              <a:spcBef>
                <a:spcPts val="0"/>
              </a:spcBef>
              <a:spcAft>
                <a:spcPts val="0"/>
              </a:spcAft>
              <a:buClr>
                <a:schemeClr val="dk2"/>
              </a:buClr>
              <a:buSzPts val="4200"/>
              <a:buNone/>
              <a:defRPr sz="4200">
                <a:solidFill>
                  <a:schemeClr val="dk2"/>
                </a:solidFill>
              </a:defRPr>
            </a:lvl6pPr>
            <a:lvl7pPr lvl="6" rtl="0" algn="ctr">
              <a:spcBef>
                <a:spcPts val="0"/>
              </a:spcBef>
              <a:spcAft>
                <a:spcPts val="0"/>
              </a:spcAft>
              <a:buClr>
                <a:schemeClr val="dk2"/>
              </a:buClr>
              <a:buSzPts val="4200"/>
              <a:buNone/>
              <a:defRPr sz="4200">
                <a:solidFill>
                  <a:schemeClr val="dk2"/>
                </a:solidFill>
              </a:defRPr>
            </a:lvl7pPr>
            <a:lvl8pPr lvl="7" rtl="0" algn="ctr">
              <a:spcBef>
                <a:spcPts val="0"/>
              </a:spcBef>
              <a:spcAft>
                <a:spcPts val="0"/>
              </a:spcAft>
              <a:buClr>
                <a:schemeClr val="dk2"/>
              </a:buClr>
              <a:buSzPts val="4200"/>
              <a:buNone/>
              <a:defRPr sz="4200">
                <a:solidFill>
                  <a:schemeClr val="dk2"/>
                </a:solidFill>
              </a:defRPr>
            </a:lvl8pPr>
            <a:lvl9pPr lvl="8" rtl="0"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rtl="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lt2"/>
                </a:solidFill>
                <a:latin typeface="Roboto"/>
                <a:ea typeface="Roboto"/>
                <a:cs typeface="Roboto"/>
                <a:sym typeface="Roboto"/>
              </a:defRPr>
            </a:lvl1pPr>
            <a:lvl2pPr lvl="1" rtl="0" algn="r">
              <a:buNone/>
              <a:defRPr sz="1000">
                <a:solidFill>
                  <a:schemeClr val="lt2"/>
                </a:solidFill>
                <a:latin typeface="Roboto"/>
                <a:ea typeface="Roboto"/>
                <a:cs typeface="Roboto"/>
                <a:sym typeface="Roboto"/>
              </a:defRPr>
            </a:lvl2pPr>
            <a:lvl3pPr lvl="2" rtl="0" algn="r">
              <a:buNone/>
              <a:defRPr sz="1000">
                <a:solidFill>
                  <a:schemeClr val="lt2"/>
                </a:solidFill>
                <a:latin typeface="Roboto"/>
                <a:ea typeface="Roboto"/>
                <a:cs typeface="Roboto"/>
                <a:sym typeface="Roboto"/>
              </a:defRPr>
            </a:lvl3pPr>
            <a:lvl4pPr lvl="3" rtl="0" algn="r">
              <a:buNone/>
              <a:defRPr sz="1000">
                <a:solidFill>
                  <a:schemeClr val="lt2"/>
                </a:solidFill>
                <a:latin typeface="Roboto"/>
                <a:ea typeface="Roboto"/>
                <a:cs typeface="Roboto"/>
                <a:sym typeface="Roboto"/>
              </a:defRPr>
            </a:lvl4pPr>
            <a:lvl5pPr lvl="4" rtl="0" algn="r">
              <a:buNone/>
              <a:defRPr sz="1000">
                <a:solidFill>
                  <a:schemeClr val="lt2"/>
                </a:solidFill>
                <a:latin typeface="Roboto"/>
                <a:ea typeface="Roboto"/>
                <a:cs typeface="Roboto"/>
                <a:sym typeface="Roboto"/>
              </a:defRPr>
            </a:lvl5pPr>
            <a:lvl6pPr lvl="5" rtl="0" algn="r">
              <a:buNone/>
              <a:defRPr sz="1000">
                <a:solidFill>
                  <a:schemeClr val="lt2"/>
                </a:solidFill>
                <a:latin typeface="Roboto"/>
                <a:ea typeface="Roboto"/>
                <a:cs typeface="Roboto"/>
                <a:sym typeface="Roboto"/>
              </a:defRPr>
            </a:lvl6pPr>
            <a:lvl7pPr lvl="6" rtl="0" algn="r">
              <a:buNone/>
              <a:defRPr sz="1000">
                <a:solidFill>
                  <a:schemeClr val="lt2"/>
                </a:solidFill>
                <a:latin typeface="Roboto"/>
                <a:ea typeface="Roboto"/>
                <a:cs typeface="Roboto"/>
                <a:sym typeface="Roboto"/>
              </a:defRPr>
            </a:lvl7pPr>
            <a:lvl8pPr lvl="7" rtl="0" algn="r">
              <a:buNone/>
              <a:defRPr sz="1000">
                <a:solidFill>
                  <a:schemeClr val="lt2"/>
                </a:solidFill>
                <a:latin typeface="Roboto"/>
                <a:ea typeface="Roboto"/>
                <a:cs typeface="Roboto"/>
                <a:sym typeface="Roboto"/>
              </a:defRPr>
            </a:lvl8pPr>
            <a:lvl9pPr lvl="8" rtl="0"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3.jpg"/><Relationship Id="rId4" Type="http://schemas.openxmlformats.org/officeDocument/2006/relationships/image" Target="../media/image4.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6" name="Shape 66"/>
        <p:cNvGrpSpPr/>
        <p:nvPr/>
      </p:nvGrpSpPr>
      <p:grpSpPr>
        <a:xfrm>
          <a:off x="0" y="0"/>
          <a:ext cx="0" cy="0"/>
          <a:chOff x="0" y="0"/>
          <a:chExt cx="0" cy="0"/>
        </a:xfrm>
      </p:grpSpPr>
      <p:sp>
        <p:nvSpPr>
          <p:cNvPr id="67" name="Google Shape;67;p13"/>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Autonomous Accident Management System</a:t>
            </a:r>
            <a:endParaRPr/>
          </a:p>
        </p:txBody>
      </p:sp>
      <p:sp>
        <p:nvSpPr>
          <p:cNvPr id="68" name="Google Shape;68;p13"/>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deliver safer and better emergency transport.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6" name="Shape 156"/>
        <p:cNvGrpSpPr/>
        <p:nvPr/>
      </p:nvGrpSpPr>
      <p:grpSpPr>
        <a:xfrm>
          <a:off x="0" y="0"/>
          <a:ext cx="0" cy="0"/>
          <a:chOff x="0" y="0"/>
          <a:chExt cx="0" cy="0"/>
        </a:xfrm>
      </p:grpSpPr>
      <p:pic>
        <p:nvPicPr>
          <p:cNvPr descr="Overhead shot of young people sitting on a boardwalk" id="157" name="Google Shape;157;p22"/>
          <p:cNvPicPr preferRelativeResize="0"/>
          <p:nvPr/>
        </p:nvPicPr>
        <p:blipFill rotWithShape="1">
          <a:blip r:embed="rId3">
            <a:alphaModFix/>
          </a:blip>
          <a:srcRect b="8063" l="0" r="1254" t="8630"/>
          <a:stretch/>
        </p:blipFill>
        <p:spPr>
          <a:xfrm>
            <a:off x="-30675" y="0"/>
            <a:ext cx="9174677" cy="5143502"/>
          </a:xfrm>
          <a:prstGeom prst="rect">
            <a:avLst/>
          </a:prstGeom>
          <a:noFill/>
          <a:ln>
            <a:noFill/>
          </a:ln>
        </p:spPr>
      </p:pic>
      <p:sp>
        <p:nvSpPr>
          <p:cNvPr id="158" name="Google Shape;158;p22"/>
          <p:cNvSpPr txBox="1"/>
          <p:nvPr>
            <p:ph type="title"/>
          </p:nvPr>
        </p:nvSpPr>
        <p:spPr>
          <a:xfrm>
            <a:off x="490250" y="488250"/>
            <a:ext cx="44391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3000"/>
              <a:t>Why now?</a:t>
            </a:r>
            <a:endParaRPr b="1" sz="3000"/>
          </a:p>
          <a:p>
            <a:pPr indent="0" lvl="0" marL="0" rtl="0" algn="l">
              <a:spcBef>
                <a:spcPts val="1000"/>
              </a:spcBef>
              <a:spcAft>
                <a:spcPts val="1000"/>
              </a:spcAft>
              <a:buNone/>
            </a:pPr>
            <a:r>
              <a:rPr lang="en" sz="3000"/>
              <a:t>As the world is getting advanced and autonomous that’s why for the advanced world we must have a </a:t>
            </a:r>
            <a:r>
              <a:rPr lang="en" sz="3000"/>
              <a:t>autonomous</a:t>
            </a:r>
            <a:r>
              <a:rPr lang="en" sz="3000"/>
              <a:t> accident management system.</a:t>
            </a:r>
            <a:endParaRPr/>
          </a:p>
        </p:txBody>
      </p:sp>
      <p:grpSp>
        <p:nvGrpSpPr>
          <p:cNvPr id="159" name="Google Shape;159;p22"/>
          <p:cNvGrpSpPr/>
          <p:nvPr/>
        </p:nvGrpSpPr>
        <p:grpSpPr>
          <a:xfrm>
            <a:off x="5212394" y="864520"/>
            <a:ext cx="3307407" cy="3307407"/>
            <a:chOff x="5212394" y="864520"/>
            <a:chExt cx="3307407" cy="3307407"/>
          </a:xfrm>
        </p:grpSpPr>
        <p:sp>
          <p:nvSpPr>
            <p:cNvPr id="160" name="Google Shape;160;p22"/>
            <p:cNvSpPr/>
            <p:nvPr/>
          </p:nvSpPr>
          <p:spPr>
            <a:xfrm>
              <a:off x="5212394"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2"/>
            <p:cNvSpPr/>
            <p:nvPr/>
          </p:nvSpPr>
          <p:spPr>
            <a:xfrm>
              <a:off x="5549484"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2"/>
            <p:cNvSpPr/>
            <p:nvPr/>
          </p:nvSpPr>
          <p:spPr>
            <a:xfrm>
              <a:off x="5886575"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2"/>
            <p:cNvSpPr/>
            <p:nvPr/>
          </p:nvSpPr>
          <p:spPr>
            <a:xfrm>
              <a:off x="6223663"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2"/>
            <p:cNvSpPr/>
            <p:nvPr/>
          </p:nvSpPr>
          <p:spPr>
            <a:xfrm>
              <a:off x="6560753"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2"/>
            <p:cNvSpPr/>
            <p:nvPr/>
          </p:nvSpPr>
          <p:spPr>
            <a:xfrm>
              <a:off x="6897844"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2"/>
            <p:cNvSpPr/>
            <p:nvPr/>
          </p:nvSpPr>
          <p:spPr>
            <a:xfrm>
              <a:off x="7234932"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2"/>
            <p:cNvSpPr/>
            <p:nvPr/>
          </p:nvSpPr>
          <p:spPr>
            <a:xfrm>
              <a:off x="7572023"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2"/>
            <p:cNvSpPr/>
            <p:nvPr/>
          </p:nvSpPr>
          <p:spPr>
            <a:xfrm>
              <a:off x="7909113"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2"/>
            <p:cNvSpPr/>
            <p:nvPr/>
          </p:nvSpPr>
          <p:spPr>
            <a:xfrm>
              <a:off x="8246201"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2"/>
            <p:cNvSpPr/>
            <p:nvPr/>
          </p:nvSpPr>
          <p:spPr>
            <a:xfrm>
              <a:off x="5212394"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2"/>
            <p:cNvSpPr/>
            <p:nvPr/>
          </p:nvSpPr>
          <p:spPr>
            <a:xfrm>
              <a:off x="5549484"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2"/>
            <p:cNvSpPr/>
            <p:nvPr/>
          </p:nvSpPr>
          <p:spPr>
            <a:xfrm>
              <a:off x="5886575" y="1201621"/>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2"/>
            <p:cNvSpPr/>
            <p:nvPr/>
          </p:nvSpPr>
          <p:spPr>
            <a:xfrm>
              <a:off x="6223663"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2"/>
            <p:cNvSpPr/>
            <p:nvPr/>
          </p:nvSpPr>
          <p:spPr>
            <a:xfrm>
              <a:off x="6560753"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2"/>
            <p:cNvSpPr/>
            <p:nvPr/>
          </p:nvSpPr>
          <p:spPr>
            <a:xfrm>
              <a:off x="6897844"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2"/>
            <p:cNvSpPr/>
            <p:nvPr/>
          </p:nvSpPr>
          <p:spPr>
            <a:xfrm>
              <a:off x="7234932"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2"/>
            <p:cNvSpPr/>
            <p:nvPr/>
          </p:nvSpPr>
          <p:spPr>
            <a:xfrm>
              <a:off x="7572023"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2"/>
            <p:cNvSpPr/>
            <p:nvPr/>
          </p:nvSpPr>
          <p:spPr>
            <a:xfrm>
              <a:off x="7909113"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2"/>
            <p:cNvSpPr/>
            <p:nvPr/>
          </p:nvSpPr>
          <p:spPr>
            <a:xfrm>
              <a:off x="8246201"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2"/>
            <p:cNvSpPr/>
            <p:nvPr/>
          </p:nvSpPr>
          <p:spPr>
            <a:xfrm>
              <a:off x="5212394"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2"/>
            <p:cNvSpPr/>
            <p:nvPr/>
          </p:nvSpPr>
          <p:spPr>
            <a:xfrm>
              <a:off x="5549484"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2"/>
            <p:cNvSpPr/>
            <p:nvPr/>
          </p:nvSpPr>
          <p:spPr>
            <a:xfrm>
              <a:off x="5886575"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2"/>
            <p:cNvSpPr/>
            <p:nvPr/>
          </p:nvSpPr>
          <p:spPr>
            <a:xfrm>
              <a:off x="6223663"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2"/>
            <p:cNvSpPr/>
            <p:nvPr/>
          </p:nvSpPr>
          <p:spPr>
            <a:xfrm>
              <a:off x="6560753"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2"/>
            <p:cNvSpPr/>
            <p:nvPr/>
          </p:nvSpPr>
          <p:spPr>
            <a:xfrm>
              <a:off x="6897844"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2"/>
            <p:cNvSpPr/>
            <p:nvPr/>
          </p:nvSpPr>
          <p:spPr>
            <a:xfrm>
              <a:off x="7234932"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2"/>
            <p:cNvSpPr/>
            <p:nvPr/>
          </p:nvSpPr>
          <p:spPr>
            <a:xfrm>
              <a:off x="7572023"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2"/>
            <p:cNvSpPr/>
            <p:nvPr/>
          </p:nvSpPr>
          <p:spPr>
            <a:xfrm>
              <a:off x="7909113"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2"/>
            <p:cNvSpPr/>
            <p:nvPr/>
          </p:nvSpPr>
          <p:spPr>
            <a:xfrm>
              <a:off x="8246201"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2"/>
            <p:cNvSpPr/>
            <p:nvPr/>
          </p:nvSpPr>
          <p:spPr>
            <a:xfrm>
              <a:off x="5212394"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2"/>
            <p:cNvSpPr/>
            <p:nvPr/>
          </p:nvSpPr>
          <p:spPr>
            <a:xfrm>
              <a:off x="5549484"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2"/>
            <p:cNvSpPr/>
            <p:nvPr/>
          </p:nvSpPr>
          <p:spPr>
            <a:xfrm>
              <a:off x="5886575"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2"/>
            <p:cNvSpPr/>
            <p:nvPr/>
          </p:nvSpPr>
          <p:spPr>
            <a:xfrm>
              <a:off x="6223663"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2"/>
            <p:cNvSpPr/>
            <p:nvPr/>
          </p:nvSpPr>
          <p:spPr>
            <a:xfrm>
              <a:off x="6560753"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2"/>
            <p:cNvSpPr/>
            <p:nvPr/>
          </p:nvSpPr>
          <p:spPr>
            <a:xfrm>
              <a:off x="6897844"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2"/>
            <p:cNvSpPr/>
            <p:nvPr/>
          </p:nvSpPr>
          <p:spPr>
            <a:xfrm>
              <a:off x="7234932"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2"/>
            <p:cNvSpPr/>
            <p:nvPr/>
          </p:nvSpPr>
          <p:spPr>
            <a:xfrm>
              <a:off x="7572023"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2"/>
            <p:cNvSpPr/>
            <p:nvPr/>
          </p:nvSpPr>
          <p:spPr>
            <a:xfrm>
              <a:off x="7909113"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2"/>
            <p:cNvSpPr/>
            <p:nvPr/>
          </p:nvSpPr>
          <p:spPr>
            <a:xfrm>
              <a:off x="8246201"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2"/>
            <p:cNvSpPr/>
            <p:nvPr/>
          </p:nvSpPr>
          <p:spPr>
            <a:xfrm>
              <a:off x="5212394"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2"/>
            <p:cNvSpPr/>
            <p:nvPr/>
          </p:nvSpPr>
          <p:spPr>
            <a:xfrm>
              <a:off x="5549484"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2"/>
            <p:cNvSpPr/>
            <p:nvPr/>
          </p:nvSpPr>
          <p:spPr>
            <a:xfrm>
              <a:off x="5886575"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2"/>
            <p:cNvSpPr/>
            <p:nvPr/>
          </p:nvSpPr>
          <p:spPr>
            <a:xfrm>
              <a:off x="6223663"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2"/>
            <p:cNvSpPr/>
            <p:nvPr/>
          </p:nvSpPr>
          <p:spPr>
            <a:xfrm>
              <a:off x="6560753"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2"/>
            <p:cNvSpPr/>
            <p:nvPr/>
          </p:nvSpPr>
          <p:spPr>
            <a:xfrm>
              <a:off x="6897844"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2"/>
            <p:cNvSpPr/>
            <p:nvPr/>
          </p:nvSpPr>
          <p:spPr>
            <a:xfrm>
              <a:off x="7234932"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2"/>
            <p:cNvSpPr/>
            <p:nvPr/>
          </p:nvSpPr>
          <p:spPr>
            <a:xfrm>
              <a:off x="7572023"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2"/>
            <p:cNvSpPr/>
            <p:nvPr/>
          </p:nvSpPr>
          <p:spPr>
            <a:xfrm>
              <a:off x="7909113"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2"/>
            <p:cNvSpPr/>
            <p:nvPr/>
          </p:nvSpPr>
          <p:spPr>
            <a:xfrm>
              <a:off x="8246201"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2"/>
            <p:cNvSpPr/>
            <p:nvPr/>
          </p:nvSpPr>
          <p:spPr>
            <a:xfrm>
              <a:off x="5212394"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2"/>
            <p:cNvSpPr/>
            <p:nvPr/>
          </p:nvSpPr>
          <p:spPr>
            <a:xfrm>
              <a:off x="5549484"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2"/>
            <p:cNvSpPr/>
            <p:nvPr/>
          </p:nvSpPr>
          <p:spPr>
            <a:xfrm>
              <a:off x="5886575"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2"/>
            <p:cNvSpPr/>
            <p:nvPr/>
          </p:nvSpPr>
          <p:spPr>
            <a:xfrm>
              <a:off x="6223663"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2"/>
            <p:cNvSpPr/>
            <p:nvPr/>
          </p:nvSpPr>
          <p:spPr>
            <a:xfrm>
              <a:off x="6560753"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2"/>
            <p:cNvSpPr/>
            <p:nvPr/>
          </p:nvSpPr>
          <p:spPr>
            <a:xfrm>
              <a:off x="6897844"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2"/>
            <p:cNvSpPr/>
            <p:nvPr/>
          </p:nvSpPr>
          <p:spPr>
            <a:xfrm>
              <a:off x="7234932"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2"/>
            <p:cNvSpPr/>
            <p:nvPr/>
          </p:nvSpPr>
          <p:spPr>
            <a:xfrm>
              <a:off x="7572023"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2"/>
            <p:cNvSpPr/>
            <p:nvPr/>
          </p:nvSpPr>
          <p:spPr>
            <a:xfrm>
              <a:off x="7909113"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2"/>
            <p:cNvSpPr/>
            <p:nvPr/>
          </p:nvSpPr>
          <p:spPr>
            <a:xfrm>
              <a:off x="8246201"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2"/>
            <p:cNvSpPr/>
            <p:nvPr/>
          </p:nvSpPr>
          <p:spPr>
            <a:xfrm>
              <a:off x="5212394"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2"/>
            <p:cNvSpPr/>
            <p:nvPr/>
          </p:nvSpPr>
          <p:spPr>
            <a:xfrm>
              <a:off x="5549484"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2"/>
            <p:cNvSpPr/>
            <p:nvPr/>
          </p:nvSpPr>
          <p:spPr>
            <a:xfrm>
              <a:off x="5886575"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2"/>
            <p:cNvSpPr/>
            <p:nvPr/>
          </p:nvSpPr>
          <p:spPr>
            <a:xfrm>
              <a:off x="6223663"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2"/>
            <p:cNvSpPr/>
            <p:nvPr/>
          </p:nvSpPr>
          <p:spPr>
            <a:xfrm>
              <a:off x="6560753"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2"/>
            <p:cNvSpPr/>
            <p:nvPr/>
          </p:nvSpPr>
          <p:spPr>
            <a:xfrm>
              <a:off x="6897844"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2"/>
            <p:cNvSpPr/>
            <p:nvPr/>
          </p:nvSpPr>
          <p:spPr>
            <a:xfrm>
              <a:off x="7234932"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2"/>
            <p:cNvSpPr/>
            <p:nvPr/>
          </p:nvSpPr>
          <p:spPr>
            <a:xfrm>
              <a:off x="7572023"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2"/>
            <p:cNvSpPr/>
            <p:nvPr/>
          </p:nvSpPr>
          <p:spPr>
            <a:xfrm>
              <a:off x="7909113"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2"/>
            <p:cNvSpPr/>
            <p:nvPr/>
          </p:nvSpPr>
          <p:spPr>
            <a:xfrm>
              <a:off x="8246201"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2"/>
            <p:cNvSpPr/>
            <p:nvPr/>
          </p:nvSpPr>
          <p:spPr>
            <a:xfrm>
              <a:off x="5212394"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2"/>
            <p:cNvSpPr/>
            <p:nvPr/>
          </p:nvSpPr>
          <p:spPr>
            <a:xfrm>
              <a:off x="5549484"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2"/>
            <p:cNvSpPr/>
            <p:nvPr/>
          </p:nvSpPr>
          <p:spPr>
            <a:xfrm>
              <a:off x="5886575"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2"/>
            <p:cNvSpPr/>
            <p:nvPr/>
          </p:nvSpPr>
          <p:spPr>
            <a:xfrm>
              <a:off x="6223663"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2"/>
            <p:cNvSpPr/>
            <p:nvPr/>
          </p:nvSpPr>
          <p:spPr>
            <a:xfrm>
              <a:off x="6560753"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2"/>
            <p:cNvSpPr/>
            <p:nvPr/>
          </p:nvSpPr>
          <p:spPr>
            <a:xfrm>
              <a:off x="6897844"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2"/>
            <p:cNvSpPr/>
            <p:nvPr/>
          </p:nvSpPr>
          <p:spPr>
            <a:xfrm>
              <a:off x="7234932"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2"/>
            <p:cNvSpPr/>
            <p:nvPr/>
          </p:nvSpPr>
          <p:spPr>
            <a:xfrm>
              <a:off x="7572023"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2"/>
            <p:cNvSpPr/>
            <p:nvPr/>
          </p:nvSpPr>
          <p:spPr>
            <a:xfrm>
              <a:off x="7909113"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2"/>
            <p:cNvSpPr/>
            <p:nvPr/>
          </p:nvSpPr>
          <p:spPr>
            <a:xfrm>
              <a:off x="8246201"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2"/>
            <p:cNvSpPr/>
            <p:nvPr/>
          </p:nvSpPr>
          <p:spPr>
            <a:xfrm>
              <a:off x="5212394"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2"/>
            <p:cNvSpPr/>
            <p:nvPr/>
          </p:nvSpPr>
          <p:spPr>
            <a:xfrm>
              <a:off x="5549484"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2"/>
            <p:cNvSpPr/>
            <p:nvPr/>
          </p:nvSpPr>
          <p:spPr>
            <a:xfrm>
              <a:off x="5886575"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2"/>
            <p:cNvSpPr/>
            <p:nvPr/>
          </p:nvSpPr>
          <p:spPr>
            <a:xfrm>
              <a:off x="6223663"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2"/>
            <p:cNvSpPr/>
            <p:nvPr/>
          </p:nvSpPr>
          <p:spPr>
            <a:xfrm>
              <a:off x="6560753"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2"/>
            <p:cNvSpPr/>
            <p:nvPr/>
          </p:nvSpPr>
          <p:spPr>
            <a:xfrm>
              <a:off x="6897844"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2"/>
            <p:cNvSpPr/>
            <p:nvPr/>
          </p:nvSpPr>
          <p:spPr>
            <a:xfrm>
              <a:off x="7234932"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2"/>
            <p:cNvSpPr/>
            <p:nvPr/>
          </p:nvSpPr>
          <p:spPr>
            <a:xfrm>
              <a:off x="7572023"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2"/>
            <p:cNvSpPr/>
            <p:nvPr/>
          </p:nvSpPr>
          <p:spPr>
            <a:xfrm>
              <a:off x="7909113"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2"/>
            <p:cNvSpPr/>
            <p:nvPr/>
          </p:nvSpPr>
          <p:spPr>
            <a:xfrm>
              <a:off x="8246201"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2"/>
            <p:cNvSpPr/>
            <p:nvPr/>
          </p:nvSpPr>
          <p:spPr>
            <a:xfrm>
              <a:off x="5212394"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2"/>
            <p:cNvSpPr/>
            <p:nvPr/>
          </p:nvSpPr>
          <p:spPr>
            <a:xfrm>
              <a:off x="5549484"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2"/>
            <p:cNvSpPr/>
            <p:nvPr/>
          </p:nvSpPr>
          <p:spPr>
            <a:xfrm>
              <a:off x="5886575"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2"/>
            <p:cNvSpPr/>
            <p:nvPr/>
          </p:nvSpPr>
          <p:spPr>
            <a:xfrm>
              <a:off x="6223663"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2"/>
            <p:cNvSpPr/>
            <p:nvPr/>
          </p:nvSpPr>
          <p:spPr>
            <a:xfrm>
              <a:off x="6560753"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2"/>
            <p:cNvSpPr/>
            <p:nvPr/>
          </p:nvSpPr>
          <p:spPr>
            <a:xfrm>
              <a:off x="6897844"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2"/>
            <p:cNvSpPr/>
            <p:nvPr/>
          </p:nvSpPr>
          <p:spPr>
            <a:xfrm>
              <a:off x="7234932"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2"/>
            <p:cNvSpPr/>
            <p:nvPr/>
          </p:nvSpPr>
          <p:spPr>
            <a:xfrm>
              <a:off x="7572023"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2"/>
            <p:cNvSpPr/>
            <p:nvPr/>
          </p:nvSpPr>
          <p:spPr>
            <a:xfrm>
              <a:off x="7909113"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2"/>
            <p:cNvSpPr/>
            <p:nvPr/>
          </p:nvSpPr>
          <p:spPr>
            <a:xfrm>
              <a:off x="8246201"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3" name="Shape 263"/>
        <p:cNvGrpSpPr/>
        <p:nvPr/>
      </p:nvGrpSpPr>
      <p:grpSpPr>
        <a:xfrm>
          <a:off x="0" y="0"/>
          <a:ext cx="0" cy="0"/>
          <a:chOff x="0" y="0"/>
          <a:chExt cx="0" cy="0"/>
        </a:xfrm>
      </p:grpSpPr>
      <p:sp>
        <p:nvSpPr>
          <p:cNvPr id="264" name="Google Shape;264;p23"/>
          <p:cNvSpPr txBox="1"/>
          <p:nvPr>
            <p:ph type="title"/>
          </p:nvPr>
        </p:nvSpPr>
        <p:spPr>
          <a:xfrm>
            <a:off x="460950" y="2065350"/>
            <a:ext cx="36873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Q&amp;A</a:t>
            </a:r>
            <a:endParaRPr/>
          </a:p>
        </p:txBody>
      </p:sp>
      <p:sp>
        <p:nvSpPr>
          <p:cNvPr id="265" name="Google Shape;265;p23"/>
          <p:cNvSpPr txBox="1"/>
          <p:nvPr/>
        </p:nvSpPr>
        <p:spPr>
          <a:xfrm>
            <a:off x="4563150" y="572850"/>
            <a:ext cx="4119900" cy="3997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i="1" lang="en" sz="1800">
                <a:solidFill>
                  <a:srgbClr val="FAFAFA"/>
                </a:solidFill>
                <a:latin typeface="Roboto"/>
                <a:ea typeface="Roboto"/>
                <a:cs typeface="Roboto"/>
                <a:sym typeface="Roboto"/>
              </a:rPr>
              <a:t>If you have any doubt feel free to ask us.</a:t>
            </a:r>
            <a:r>
              <a:rPr b="1" i="1" lang="en" sz="1800">
                <a:solidFill>
                  <a:srgbClr val="FAFAFA"/>
                </a:solidFill>
                <a:latin typeface="Roboto"/>
                <a:ea typeface="Roboto"/>
                <a:cs typeface="Roboto"/>
                <a:sym typeface="Roboto"/>
              </a:rPr>
              <a:t> </a:t>
            </a:r>
            <a:endParaRPr b="1" i="1" sz="1800">
              <a:solidFill>
                <a:srgbClr val="FAFAFA"/>
              </a:solidFill>
              <a:latin typeface="Roboto"/>
              <a:ea typeface="Roboto"/>
              <a:cs typeface="Roboto"/>
              <a:sym typeface="Roboto"/>
            </a:endParaRPr>
          </a:p>
          <a:p>
            <a:pPr indent="0" lvl="0" marL="0" rtl="0" algn="l">
              <a:lnSpc>
                <a:spcPct val="115000"/>
              </a:lnSpc>
              <a:spcBef>
                <a:spcPts val="1000"/>
              </a:spcBef>
              <a:spcAft>
                <a:spcPts val="1000"/>
              </a:spcAft>
              <a:buNone/>
            </a:pPr>
            <a:r>
              <a:t/>
            </a:r>
            <a:endParaRPr sz="1600">
              <a:solidFill>
                <a:srgbClr val="737373"/>
              </a:solidFill>
              <a:latin typeface="Roboto"/>
              <a:ea typeface="Roboto"/>
              <a:cs typeface="Roboto"/>
              <a:sym typeface="Robo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9" name="Shape 269"/>
        <p:cNvGrpSpPr/>
        <p:nvPr/>
      </p:nvGrpSpPr>
      <p:grpSpPr>
        <a:xfrm>
          <a:off x="0" y="0"/>
          <a:ext cx="0" cy="0"/>
          <a:chOff x="0" y="0"/>
          <a:chExt cx="0" cy="0"/>
        </a:xfrm>
      </p:grpSpPr>
      <p:sp>
        <p:nvSpPr>
          <p:cNvPr id="270" name="Google Shape;270;p24"/>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Thank You for being such a good audience.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2" name="Shape 72"/>
        <p:cNvGrpSpPr/>
        <p:nvPr/>
      </p:nvGrpSpPr>
      <p:grpSpPr>
        <a:xfrm>
          <a:off x="0" y="0"/>
          <a:ext cx="0" cy="0"/>
          <a:chOff x="0" y="0"/>
          <a:chExt cx="0" cy="0"/>
        </a:xfrm>
      </p:grpSpPr>
      <p:pic>
        <p:nvPicPr>
          <p:cNvPr id="73" name="Google Shape;73;p14"/>
          <p:cNvPicPr preferRelativeResize="0"/>
          <p:nvPr/>
        </p:nvPicPr>
        <p:blipFill rotWithShape="1">
          <a:blip r:embed="rId3">
            <a:alphaModFix/>
          </a:blip>
          <a:srcRect b="0" l="7783" r="0" t="0"/>
          <a:stretch/>
        </p:blipFill>
        <p:spPr>
          <a:xfrm>
            <a:off x="150" y="0"/>
            <a:ext cx="9144000" cy="5143500"/>
          </a:xfrm>
          <a:prstGeom prst="rect">
            <a:avLst/>
          </a:prstGeom>
          <a:noFill/>
          <a:ln>
            <a:noFill/>
          </a:ln>
        </p:spPr>
      </p:pic>
      <p:sp>
        <p:nvSpPr>
          <p:cNvPr id="74" name="Google Shape;74;p14"/>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4800"/>
              <a:t>Mission statement: </a:t>
            </a:r>
            <a:r>
              <a:rPr lang="en" sz="4800"/>
              <a:t>Our mission is to make your life safer.</a:t>
            </a:r>
            <a:endParaRPr sz="48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8" name="Shape 78"/>
        <p:cNvGrpSpPr/>
        <p:nvPr/>
      </p:nvGrpSpPr>
      <p:grpSpPr>
        <a:xfrm>
          <a:off x="0" y="0"/>
          <a:ext cx="0" cy="0"/>
          <a:chOff x="0" y="0"/>
          <a:chExt cx="0" cy="0"/>
        </a:xfrm>
      </p:grpSpPr>
      <p:sp>
        <p:nvSpPr>
          <p:cNvPr id="79" name="Google Shape;79;p1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 problem</a:t>
            </a:r>
            <a:endParaRPr/>
          </a:p>
        </p:txBody>
      </p:sp>
      <p:sp>
        <p:nvSpPr>
          <p:cNvPr id="80" name="Google Shape;80;p15"/>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800"/>
              <a:t>Taking today’s scenario, We see that whenever an accident happens in India ambulance is called and then when the ambulance is on it’s way it faces many blockages and traffic leading to delay in treatment of the patient and sometimes it could also cost patient’s life.</a:t>
            </a:r>
            <a:endParaRPr sz="1800"/>
          </a:p>
        </p:txBody>
      </p:sp>
      <p:cxnSp>
        <p:nvCxnSpPr>
          <p:cNvPr id="81" name="Google Shape;81;p15"/>
          <p:cNvCxnSpPr/>
          <p:nvPr/>
        </p:nvCxnSpPr>
        <p:spPr>
          <a:xfrm rot="10800000">
            <a:off x="509400" y="4552050"/>
            <a:ext cx="8147100" cy="0"/>
          </a:xfrm>
          <a:prstGeom prst="straightConnector1">
            <a:avLst/>
          </a:prstGeom>
          <a:noFill/>
          <a:ln cap="flat" cmpd="sng" w="19050">
            <a:solidFill>
              <a:schemeClr val="dk1"/>
            </a:solidFill>
            <a:prstDash val="dot"/>
            <a:round/>
            <a:headEnd len="med" w="med" type="none"/>
            <a:tailEnd len="med" w="med" type="none"/>
          </a:ln>
        </p:spPr>
      </p:cxnSp>
      <p:sp>
        <p:nvSpPr>
          <p:cNvPr id="82" name="Google Shape;82;p15"/>
          <p:cNvSpPr txBox="1"/>
          <p:nvPr/>
        </p:nvSpPr>
        <p:spPr>
          <a:xfrm>
            <a:off x="0" y="0"/>
            <a:ext cx="3000000" cy="300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 </a:t>
            </a:r>
            <a:endParaRPr/>
          </a:p>
        </p:txBody>
      </p:sp>
      <p:pic>
        <p:nvPicPr>
          <p:cNvPr id="83" name="Google Shape;83;p15"/>
          <p:cNvPicPr preferRelativeResize="0"/>
          <p:nvPr/>
        </p:nvPicPr>
        <p:blipFill>
          <a:blip r:embed="rId3">
            <a:alphaModFix/>
          </a:blip>
          <a:stretch>
            <a:fillRect/>
          </a:stretch>
        </p:blipFill>
        <p:spPr>
          <a:xfrm>
            <a:off x="4660350" y="1870300"/>
            <a:ext cx="4367400" cy="261504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7" name="Shape 87"/>
        <p:cNvGrpSpPr/>
        <p:nvPr/>
      </p:nvGrpSpPr>
      <p:grpSpPr>
        <a:xfrm>
          <a:off x="0" y="0"/>
          <a:ext cx="0" cy="0"/>
          <a:chOff x="0" y="0"/>
          <a:chExt cx="0" cy="0"/>
        </a:xfrm>
      </p:grpSpPr>
      <p:pic>
        <p:nvPicPr>
          <p:cNvPr descr="Closeup from the side of a hand pushing a knob on an audio mixer" id="88" name="Google Shape;88;p16"/>
          <p:cNvPicPr preferRelativeResize="0"/>
          <p:nvPr/>
        </p:nvPicPr>
        <p:blipFill rotWithShape="1">
          <a:blip r:embed="rId3">
            <a:alphaModFix/>
          </a:blip>
          <a:srcRect b="15419" l="7506" r="42247" t="0"/>
          <a:stretch/>
        </p:blipFill>
        <p:spPr>
          <a:xfrm>
            <a:off x="-9150" y="0"/>
            <a:ext cx="4594498" cy="5143501"/>
          </a:xfrm>
          <a:prstGeom prst="rect">
            <a:avLst/>
          </a:prstGeom>
          <a:noFill/>
          <a:ln>
            <a:noFill/>
          </a:ln>
        </p:spPr>
      </p:pic>
      <p:sp>
        <p:nvSpPr>
          <p:cNvPr id="89" name="Google Shape;89;p16"/>
          <p:cNvSpPr txBox="1"/>
          <p:nvPr>
            <p:ph type="title"/>
          </p:nvPr>
        </p:nvSpPr>
        <p:spPr>
          <a:xfrm>
            <a:off x="265500" y="1830600"/>
            <a:ext cx="4045200" cy="148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The solution</a:t>
            </a:r>
            <a:endParaRPr>
              <a:solidFill>
                <a:schemeClr val="lt1"/>
              </a:solidFill>
            </a:endParaRPr>
          </a:p>
        </p:txBody>
      </p:sp>
      <p:sp>
        <p:nvSpPr>
          <p:cNvPr id="90" name="Google Shape;90;p16"/>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400"/>
              <a:t>Autonomous Accident Management System</a:t>
            </a:r>
            <a:endParaRPr sz="2400"/>
          </a:p>
          <a:p>
            <a:pPr indent="-381000" lvl="0" marL="457200" rtl="0" algn="l">
              <a:spcBef>
                <a:spcPts val="1600"/>
              </a:spcBef>
              <a:spcAft>
                <a:spcPts val="0"/>
              </a:spcAft>
              <a:buSzPts val="2400"/>
              <a:buChar char="●"/>
            </a:pPr>
            <a:r>
              <a:rPr lang="en" sz="2400"/>
              <a:t>Faster</a:t>
            </a:r>
            <a:endParaRPr sz="2400"/>
          </a:p>
          <a:p>
            <a:pPr indent="-381000" lvl="0" marL="457200" rtl="0" algn="l">
              <a:spcBef>
                <a:spcPts val="0"/>
              </a:spcBef>
              <a:spcAft>
                <a:spcPts val="0"/>
              </a:spcAft>
              <a:buSzPts val="2400"/>
              <a:buChar char="●"/>
            </a:pPr>
            <a:r>
              <a:rPr lang="en" sz="2400"/>
              <a:t>Effective</a:t>
            </a:r>
            <a:endParaRPr sz="2400"/>
          </a:p>
          <a:p>
            <a:pPr indent="-381000" lvl="0" marL="457200" rtl="0" algn="l">
              <a:spcBef>
                <a:spcPts val="0"/>
              </a:spcBef>
              <a:spcAft>
                <a:spcPts val="0"/>
              </a:spcAft>
              <a:buSzPts val="2400"/>
              <a:buChar char="●"/>
            </a:pPr>
            <a:r>
              <a:rPr lang="en" sz="2400"/>
              <a:t>Efficient</a:t>
            </a:r>
            <a:endParaRPr sz="2400"/>
          </a:p>
          <a:p>
            <a:pPr indent="-381000" lvl="0" marL="457200" rtl="0" algn="l">
              <a:spcBef>
                <a:spcPts val="0"/>
              </a:spcBef>
              <a:spcAft>
                <a:spcPts val="0"/>
              </a:spcAft>
              <a:buSzPts val="2400"/>
              <a:buChar char="●"/>
            </a:pPr>
            <a:r>
              <a:rPr lang="en" sz="2400"/>
              <a:t>Life Saving</a:t>
            </a:r>
            <a:endParaRPr sz="24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4" name="Shape 94"/>
        <p:cNvGrpSpPr/>
        <p:nvPr/>
      </p:nvGrpSpPr>
      <p:grpSpPr>
        <a:xfrm>
          <a:off x="0" y="0"/>
          <a:ext cx="0" cy="0"/>
          <a:chOff x="0" y="0"/>
          <a:chExt cx="0" cy="0"/>
        </a:xfrm>
      </p:grpSpPr>
      <p:sp>
        <p:nvSpPr>
          <p:cNvPr id="95" name="Google Shape;95;p17"/>
          <p:cNvSpPr/>
          <p:nvPr/>
        </p:nvSpPr>
        <p:spPr>
          <a:xfrm>
            <a:off x="0" y="0"/>
            <a:ext cx="9161100" cy="2484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7"/>
          <p:cNvSpPr txBox="1"/>
          <p:nvPr>
            <p:ph idx="4294967295" type="title"/>
          </p:nvPr>
        </p:nvSpPr>
        <p:spPr>
          <a:xfrm>
            <a:off x="311700" y="220100"/>
            <a:ext cx="8520600" cy="1012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team</a:t>
            </a:r>
            <a:endParaRPr/>
          </a:p>
          <a:p>
            <a:pPr indent="0" lvl="0" marL="0" rtl="0" algn="ctr">
              <a:spcBef>
                <a:spcPts val="400"/>
              </a:spcBef>
              <a:spcAft>
                <a:spcPts val="400"/>
              </a:spcAft>
              <a:buNone/>
            </a:pPr>
            <a:r>
              <a:rPr i="1" lang="en" sz="1600"/>
              <a:t>We deliver better</a:t>
            </a:r>
            <a:endParaRPr i="1" sz="1600"/>
          </a:p>
        </p:txBody>
      </p:sp>
      <p:pic>
        <p:nvPicPr>
          <p:cNvPr id="97" name="Google Shape;97;p17"/>
          <p:cNvPicPr preferRelativeResize="0"/>
          <p:nvPr/>
        </p:nvPicPr>
        <p:blipFill rotWithShape="1">
          <a:blip r:embed="rId3">
            <a:alphaModFix/>
          </a:blip>
          <a:srcRect b="9" l="0" r="0" t="9"/>
          <a:stretch/>
        </p:blipFill>
        <p:spPr>
          <a:xfrm>
            <a:off x="1790543" y="1318045"/>
            <a:ext cx="1644300" cy="1644000"/>
          </a:xfrm>
          <a:prstGeom prst="ellipse">
            <a:avLst/>
          </a:prstGeom>
          <a:noFill/>
          <a:ln>
            <a:noFill/>
          </a:ln>
        </p:spPr>
      </p:pic>
      <p:sp>
        <p:nvSpPr>
          <p:cNvPr id="98" name="Google Shape;98;p17"/>
          <p:cNvSpPr txBox="1"/>
          <p:nvPr>
            <p:ph idx="4294967295" type="title"/>
          </p:nvPr>
        </p:nvSpPr>
        <p:spPr>
          <a:xfrm>
            <a:off x="1601543" y="3102519"/>
            <a:ext cx="2022300" cy="578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rPr>
              <a:t>Gauransh Kumar</a:t>
            </a:r>
            <a:endParaRPr sz="1800">
              <a:solidFill>
                <a:schemeClr val="dk1"/>
              </a:solidFill>
            </a:endParaRPr>
          </a:p>
        </p:txBody>
      </p:sp>
      <p:sp>
        <p:nvSpPr>
          <p:cNvPr id="99" name="Google Shape;99;p17"/>
          <p:cNvSpPr txBox="1"/>
          <p:nvPr>
            <p:ph idx="4294967295" type="body"/>
          </p:nvPr>
        </p:nvSpPr>
        <p:spPr>
          <a:xfrm>
            <a:off x="1601543" y="3763913"/>
            <a:ext cx="2022300" cy="1153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200">
                <a:solidFill>
                  <a:schemeClr val="dk2"/>
                </a:solidFill>
              </a:rPr>
              <a:t>The programming and technical support.</a:t>
            </a:r>
            <a:endParaRPr sz="1200">
              <a:solidFill>
                <a:schemeClr val="dk2"/>
              </a:solidFill>
            </a:endParaRPr>
          </a:p>
        </p:txBody>
      </p:sp>
      <p:pic>
        <p:nvPicPr>
          <p:cNvPr id="100" name="Google Shape;100;p17"/>
          <p:cNvPicPr preferRelativeResize="0"/>
          <p:nvPr/>
        </p:nvPicPr>
        <p:blipFill rotWithShape="1">
          <a:blip r:embed="rId4">
            <a:alphaModFix/>
          </a:blip>
          <a:srcRect b="21875" l="0" r="0" t="21875"/>
          <a:stretch/>
        </p:blipFill>
        <p:spPr>
          <a:xfrm>
            <a:off x="5617065" y="1403495"/>
            <a:ext cx="1644300" cy="1644300"/>
          </a:xfrm>
          <a:prstGeom prst="ellipse">
            <a:avLst/>
          </a:prstGeom>
          <a:noFill/>
          <a:ln>
            <a:noFill/>
          </a:ln>
        </p:spPr>
      </p:pic>
      <p:sp>
        <p:nvSpPr>
          <p:cNvPr id="101" name="Google Shape;101;p17"/>
          <p:cNvSpPr txBox="1"/>
          <p:nvPr>
            <p:ph idx="4294967295" type="title"/>
          </p:nvPr>
        </p:nvSpPr>
        <p:spPr>
          <a:xfrm>
            <a:off x="5428065" y="3047794"/>
            <a:ext cx="2022300" cy="578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rPr>
              <a:t>Satyam Mishra</a:t>
            </a:r>
            <a:endParaRPr sz="1800">
              <a:solidFill>
                <a:schemeClr val="dk1"/>
              </a:solidFill>
            </a:endParaRPr>
          </a:p>
        </p:txBody>
      </p:sp>
      <p:sp>
        <p:nvSpPr>
          <p:cNvPr id="102" name="Google Shape;102;p17"/>
          <p:cNvSpPr txBox="1"/>
          <p:nvPr>
            <p:ph idx="4294967295" type="body"/>
          </p:nvPr>
        </p:nvSpPr>
        <p:spPr>
          <a:xfrm>
            <a:off x="5428065" y="3735938"/>
            <a:ext cx="2022300" cy="1153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200">
                <a:solidFill>
                  <a:schemeClr val="dk2"/>
                </a:solidFill>
              </a:rPr>
              <a:t>The ideation and business model support.</a:t>
            </a:r>
            <a:endParaRPr sz="1200">
              <a:solidFill>
                <a:schemeClr val="dk2"/>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6" name="Shape 106"/>
        <p:cNvGrpSpPr/>
        <p:nvPr/>
      </p:nvGrpSpPr>
      <p:grpSpPr>
        <a:xfrm>
          <a:off x="0" y="0"/>
          <a:ext cx="0" cy="0"/>
          <a:chOff x="0" y="0"/>
          <a:chExt cx="0" cy="0"/>
        </a:xfrm>
      </p:grpSpPr>
      <p:sp>
        <p:nvSpPr>
          <p:cNvPr id="107" name="Google Shape;107;p18"/>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Milestones</a:t>
            </a:r>
            <a:r>
              <a:rPr lang="en" sz="1400"/>
              <a:t> </a:t>
            </a:r>
            <a:r>
              <a:rPr i="1" lang="en" sz="1400"/>
              <a:t> </a:t>
            </a:r>
            <a:endParaRPr i="1" sz="1400"/>
          </a:p>
          <a:p>
            <a:pPr indent="0" lvl="0" marL="0" rtl="0" algn="l">
              <a:spcBef>
                <a:spcPts val="400"/>
              </a:spcBef>
              <a:spcAft>
                <a:spcPts val="400"/>
              </a:spcAft>
              <a:buNone/>
            </a:pPr>
            <a:r>
              <a:rPr i="1" lang="en" sz="1600"/>
              <a:t>The already done and upcoming milestones of the product.</a:t>
            </a:r>
            <a:endParaRPr i="1" sz="1600"/>
          </a:p>
        </p:txBody>
      </p:sp>
      <p:cxnSp>
        <p:nvCxnSpPr>
          <p:cNvPr id="108" name="Google Shape;108;p18"/>
          <p:cNvCxnSpPr/>
          <p:nvPr/>
        </p:nvCxnSpPr>
        <p:spPr>
          <a:xfrm rot="10800000">
            <a:off x="680050" y="2152465"/>
            <a:ext cx="0" cy="837900"/>
          </a:xfrm>
          <a:prstGeom prst="straightConnector1">
            <a:avLst/>
          </a:prstGeom>
          <a:noFill/>
          <a:ln cap="flat" cmpd="sng" w="9525">
            <a:solidFill>
              <a:schemeClr val="dk2"/>
            </a:solidFill>
            <a:prstDash val="solid"/>
            <a:round/>
            <a:headEnd len="med" w="med" type="none"/>
            <a:tailEnd len="med" w="med" type="oval"/>
          </a:ln>
        </p:spPr>
      </p:cxnSp>
      <p:sp>
        <p:nvSpPr>
          <p:cNvPr id="109" name="Google Shape;109;p18"/>
          <p:cNvSpPr txBox="1"/>
          <p:nvPr>
            <p:ph type="title"/>
          </p:nvPr>
        </p:nvSpPr>
        <p:spPr>
          <a:xfrm>
            <a:off x="727112" y="1995899"/>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January 2020</a:t>
            </a:r>
            <a:endParaRPr sz="1800">
              <a:solidFill>
                <a:schemeClr val="dk1"/>
              </a:solidFill>
            </a:endParaRPr>
          </a:p>
        </p:txBody>
      </p:sp>
      <p:sp>
        <p:nvSpPr>
          <p:cNvPr id="110" name="Google Shape;110;p18"/>
          <p:cNvSpPr txBox="1"/>
          <p:nvPr>
            <p:ph idx="1" type="body"/>
          </p:nvPr>
        </p:nvSpPr>
        <p:spPr>
          <a:xfrm>
            <a:off x="727112" y="2285925"/>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Creation of the base - calling and working with APIs</a:t>
            </a:r>
            <a:endParaRPr sz="1200">
              <a:solidFill>
                <a:schemeClr val="dk2"/>
              </a:solidFill>
            </a:endParaRPr>
          </a:p>
        </p:txBody>
      </p:sp>
      <p:cxnSp>
        <p:nvCxnSpPr>
          <p:cNvPr id="111" name="Google Shape;111;p18"/>
          <p:cNvCxnSpPr/>
          <p:nvPr/>
        </p:nvCxnSpPr>
        <p:spPr>
          <a:xfrm>
            <a:off x="1319725" y="3326829"/>
            <a:ext cx="0" cy="837900"/>
          </a:xfrm>
          <a:prstGeom prst="straightConnector1">
            <a:avLst/>
          </a:prstGeom>
          <a:noFill/>
          <a:ln cap="flat" cmpd="sng" w="9525">
            <a:solidFill>
              <a:schemeClr val="dk2"/>
            </a:solidFill>
            <a:prstDash val="solid"/>
            <a:round/>
            <a:headEnd len="med" w="med" type="none"/>
            <a:tailEnd len="med" w="med" type="oval"/>
          </a:ln>
        </p:spPr>
      </p:cxnSp>
      <p:sp>
        <p:nvSpPr>
          <p:cNvPr id="112" name="Google Shape;112;p18"/>
          <p:cNvSpPr txBox="1"/>
          <p:nvPr>
            <p:ph type="title"/>
          </p:nvPr>
        </p:nvSpPr>
        <p:spPr>
          <a:xfrm>
            <a:off x="1418812" y="3970941"/>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February</a:t>
            </a:r>
            <a:r>
              <a:rPr lang="en" sz="1800">
                <a:solidFill>
                  <a:schemeClr val="dk1"/>
                </a:solidFill>
              </a:rPr>
              <a:t> 2020</a:t>
            </a:r>
            <a:endParaRPr sz="1800">
              <a:solidFill>
                <a:schemeClr val="dk1"/>
              </a:solidFill>
            </a:endParaRPr>
          </a:p>
        </p:txBody>
      </p:sp>
      <p:sp>
        <p:nvSpPr>
          <p:cNvPr id="113" name="Google Shape;113;p18"/>
          <p:cNvSpPr txBox="1"/>
          <p:nvPr>
            <p:ph idx="1" type="body"/>
          </p:nvPr>
        </p:nvSpPr>
        <p:spPr>
          <a:xfrm>
            <a:off x="1418812" y="4260942"/>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Making the system more advanced with integration in Ambulances</a:t>
            </a:r>
            <a:endParaRPr sz="1200">
              <a:solidFill>
                <a:schemeClr val="dk2"/>
              </a:solidFill>
            </a:endParaRPr>
          </a:p>
        </p:txBody>
      </p:sp>
      <p:cxnSp>
        <p:nvCxnSpPr>
          <p:cNvPr id="114" name="Google Shape;114;p18"/>
          <p:cNvCxnSpPr/>
          <p:nvPr/>
        </p:nvCxnSpPr>
        <p:spPr>
          <a:xfrm rot="10800000">
            <a:off x="3437825" y="2156315"/>
            <a:ext cx="0" cy="837900"/>
          </a:xfrm>
          <a:prstGeom prst="straightConnector1">
            <a:avLst/>
          </a:prstGeom>
          <a:noFill/>
          <a:ln cap="flat" cmpd="sng" w="9525">
            <a:solidFill>
              <a:schemeClr val="dk2"/>
            </a:solidFill>
            <a:prstDash val="solid"/>
            <a:round/>
            <a:headEnd len="med" w="med" type="none"/>
            <a:tailEnd len="med" w="med" type="oval"/>
          </a:ln>
        </p:spPr>
      </p:cxnSp>
      <p:sp>
        <p:nvSpPr>
          <p:cNvPr id="115" name="Google Shape;115;p18"/>
          <p:cNvSpPr txBox="1"/>
          <p:nvPr>
            <p:ph type="title"/>
          </p:nvPr>
        </p:nvSpPr>
        <p:spPr>
          <a:xfrm>
            <a:off x="3437837" y="1995936"/>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May</a:t>
            </a:r>
            <a:r>
              <a:rPr lang="en" sz="1800">
                <a:solidFill>
                  <a:schemeClr val="dk1"/>
                </a:solidFill>
              </a:rPr>
              <a:t> 2020</a:t>
            </a:r>
            <a:endParaRPr sz="1800">
              <a:solidFill>
                <a:schemeClr val="dk1"/>
              </a:solidFill>
            </a:endParaRPr>
          </a:p>
        </p:txBody>
      </p:sp>
      <p:sp>
        <p:nvSpPr>
          <p:cNvPr id="116" name="Google Shape;116;p18"/>
          <p:cNvSpPr txBox="1"/>
          <p:nvPr>
            <p:ph idx="1" type="body"/>
          </p:nvPr>
        </p:nvSpPr>
        <p:spPr>
          <a:xfrm>
            <a:off x="3437837" y="2285937"/>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Adding new ML algorithms to give the patient some treatment</a:t>
            </a:r>
            <a:endParaRPr sz="1200">
              <a:solidFill>
                <a:schemeClr val="dk2"/>
              </a:solidFill>
            </a:endParaRPr>
          </a:p>
        </p:txBody>
      </p:sp>
      <p:cxnSp>
        <p:nvCxnSpPr>
          <p:cNvPr id="117" name="Google Shape;117;p18"/>
          <p:cNvCxnSpPr/>
          <p:nvPr/>
        </p:nvCxnSpPr>
        <p:spPr>
          <a:xfrm>
            <a:off x="4957475" y="3375021"/>
            <a:ext cx="0" cy="837900"/>
          </a:xfrm>
          <a:prstGeom prst="straightConnector1">
            <a:avLst/>
          </a:prstGeom>
          <a:noFill/>
          <a:ln cap="flat" cmpd="sng" w="9525">
            <a:solidFill>
              <a:schemeClr val="dk2"/>
            </a:solidFill>
            <a:prstDash val="solid"/>
            <a:round/>
            <a:headEnd len="med" w="med" type="none"/>
            <a:tailEnd len="med" w="med" type="oval"/>
          </a:ln>
        </p:spPr>
      </p:cxnSp>
      <p:sp>
        <p:nvSpPr>
          <p:cNvPr id="118" name="Google Shape;118;p18"/>
          <p:cNvSpPr txBox="1"/>
          <p:nvPr>
            <p:ph type="title"/>
          </p:nvPr>
        </p:nvSpPr>
        <p:spPr>
          <a:xfrm>
            <a:off x="5004537" y="3970916"/>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July 2020</a:t>
            </a:r>
            <a:endParaRPr sz="1800">
              <a:solidFill>
                <a:schemeClr val="dk1"/>
              </a:solidFill>
            </a:endParaRPr>
          </a:p>
        </p:txBody>
      </p:sp>
      <p:sp>
        <p:nvSpPr>
          <p:cNvPr id="119" name="Google Shape;119;p18"/>
          <p:cNvSpPr txBox="1"/>
          <p:nvPr>
            <p:ph idx="1" type="body"/>
          </p:nvPr>
        </p:nvSpPr>
        <p:spPr>
          <a:xfrm>
            <a:off x="5004537" y="4260942"/>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Making the services more good day by day</a:t>
            </a:r>
            <a:endParaRPr sz="1200">
              <a:solidFill>
                <a:schemeClr val="dk2"/>
              </a:solidFill>
            </a:endParaRPr>
          </a:p>
        </p:txBody>
      </p:sp>
      <p:graphicFrame>
        <p:nvGraphicFramePr>
          <p:cNvPr id="120" name="Google Shape;120;p18"/>
          <p:cNvGraphicFramePr/>
          <p:nvPr/>
        </p:nvGraphicFramePr>
        <p:xfrm>
          <a:off x="323100" y="2983265"/>
          <a:ext cx="3000000" cy="3000000"/>
        </p:xfrm>
        <a:graphic>
          <a:graphicData uri="http://schemas.openxmlformats.org/drawingml/2006/table">
            <a:tbl>
              <a:tblPr>
                <a:noFill/>
                <a:tableStyleId>{E632435B-785F-42FA-8273-D1516D7231DB}</a:tableStyleId>
              </a:tblPr>
              <a:tblGrid>
                <a:gridCol w="710225"/>
                <a:gridCol w="710225"/>
                <a:gridCol w="710225"/>
                <a:gridCol w="710225"/>
                <a:gridCol w="710225"/>
                <a:gridCol w="710225"/>
                <a:gridCol w="710225"/>
                <a:gridCol w="710225"/>
                <a:gridCol w="710225"/>
                <a:gridCol w="710225"/>
                <a:gridCol w="710225"/>
                <a:gridCol w="710225"/>
              </a:tblGrid>
              <a:tr h="381000">
                <a:tc>
                  <a:txBody>
                    <a:bodyPr/>
                    <a:lstStyle/>
                    <a:p>
                      <a:pPr indent="0" lvl="0" marL="0" rtl="0" algn="ctr">
                        <a:spcBef>
                          <a:spcPts val="0"/>
                        </a:spcBef>
                        <a:spcAft>
                          <a:spcPts val="0"/>
                        </a:spcAft>
                        <a:buNone/>
                      </a:pPr>
                      <a:r>
                        <a:rPr lang="en">
                          <a:solidFill>
                            <a:srgbClr val="FFFFFF"/>
                          </a:solidFill>
                        </a:rPr>
                        <a:t>Jan</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Feb</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Mar</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Apr</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May</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Jun</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Jul</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Aug</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Sept</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Oct</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Nov</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Dec</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4" name="Shape 124"/>
        <p:cNvGrpSpPr/>
        <p:nvPr/>
      </p:nvGrpSpPr>
      <p:grpSpPr>
        <a:xfrm>
          <a:off x="0" y="0"/>
          <a:ext cx="0" cy="0"/>
          <a:chOff x="0" y="0"/>
          <a:chExt cx="0" cy="0"/>
        </a:xfrm>
      </p:grpSpPr>
      <p:sp>
        <p:nvSpPr>
          <p:cNvPr id="125" name="Google Shape;125;p19"/>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How it works</a:t>
            </a:r>
            <a:endParaRPr/>
          </a:p>
        </p:txBody>
      </p:sp>
      <p:cxnSp>
        <p:nvCxnSpPr>
          <p:cNvPr id="126" name="Google Shape;126;p19"/>
          <p:cNvCxnSpPr/>
          <p:nvPr/>
        </p:nvCxnSpPr>
        <p:spPr>
          <a:xfrm>
            <a:off x="929038" y="2507950"/>
            <a:ext cx="0" cy="1038600"/>
          </a:xfrm>
          <a:prstGeom prst="straightConnector1">
            <a:avLst/>
          </a:prstGeom>
          <a:noFill/>
          <a:ln cap="flat" cmpd="sng" w="9525">
            <a:solidFill>
              <a:srgbClr val="B7B7B7"/>
            </a:solidFill>
            <a:prstDash val="solid"/>
            <a:round/>
            <a:headEnd len="med" w="med" type="none"/>
            <a:tailEnd len="med" w="med" type="none"/>
          </a:ln>
        </p:spPr>
      </p:cxnSp>
      <p:sp>
        <p:nvSpPr>
          <p:cNvPr id="127" name="Google Shape;127;p19"/>
          <p:cNvSpPr txBox="1"/>
          <p:nvPr>
            <p:ph type="title"/>
          </p:nvPr>
        </p:nvSpPr>
        <p:spPr>
          <a:xfrm>
            <a:off x="976112" y="2384687"/>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700">
                <a:solidFill>
                  <a:schemeClr val="dk1"/>
                </a:solidFill>
              </a:rPr>
              <a:t>Step 1</a:t>
            </a:r>
            <a:endParaRPr sz="1700">
              <a:solidFill>
                <a:schemeClr val="dk1"/>
              </a:solidFill>
            </a:endParaRPr>
          </a:p>
        </p:txBody>
      </p:sp>
      <p:sp>
        <p:nvSpPr>
          <p:cNvPr id="128" name="Google Shape;128;p19"/>
          <p:cNvSpPr txBox="1"/>
          <p:nvPr>
            <p:ph idx="1" type="body"/>
          </p:nvPr>
        </p:nvSpPr>
        <p:spPr>
          <a:xfrm>
            <a:off x="976112" y="2674713"/>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Tracking the targeted coordinates</a:t>
            </a:r>
            <a:endParaRPr sz="1200">
              <a:solidFill>
                <a:schemeClr val="dk2"/>
              </a:solidFill>
            </a:endParaRPr>
          </a:p>
        </p:txBody>
      </p:sp>
      <p:cxnSp>
        <p:nvCxnSpPr>
          <p:cNvPr id="129" name="Google Shape;129;p19"/>
          <p:cNvCxnSpPr/>
          <p:nvPr/>
        </p:nvCxnSpPr>
        <p:spPr>
          <a:xfrm>
            <a:off x="3395738" y="2355550"/>
            <a:ext cx="0" cy="1038600"/>
          </a:xfrm>
          <a:prstGeom prst="straightConnector1">
            <a:avLst/>
          </a:prstGeom>
          <a:noFill/>
          <a:ln cap="flat" cmpd="sng" w="9525">
            <a:solidFill>
              <a:srgbClr val="B7B7B7"/>
            </a:solidFill>
            <a:prstDash val="solid"/>
            <a:round/>
            <a:headEnd len="med" w="med" type="none"/>
            <a:tailEnd len="med" w="med" type="none"/>
          </a:ln>
        </p:spPr>
      </p:cxnSp>
      <p:sp>
        <p:nvSpPr>
          <p:cNvPr id="130" name="Google Shape;130;p19"/>
          <p:cNvSpPr txBox="1"/>
          <p:nvPr>
            <p:ph type="title"/>
          </p:nvPr>
        </p:nvSpPr>
        <p:spPr>
          <a:xfrm>
            <a:off x="3442812" y="2241076"/>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700">
                <a:solidFill>
                  <a:schemeClr val="dk1"/>
                </a:solidFill>
              </a:rPr>
              <a:t>Step 2</a:t>
            </a:r>
            <a:endParaRPr sz="1700">
              <a:solidFill>
                <a:schemeClr val="dk1"/>
              </a:solidFill>
            </a:endParaRPr>
          </a:p>
        </p:txBody>
      </p:sp>
      <p:sp>
        <p:nvSpPr>
          <p:cNvPr id="131" name="Google Shape;131;p19"/>
          <p:cNvSpPr txBox="1"/>
          <p:nvPr>
            <p:ph idx="1" type="body"/>
          </p:nvPr>
        </p:nvSpPr>
        <p:spPr>
          <a:xfrm>
            <a:off x="3442812" y="2531101"/>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Finding the shortest route and to the patient and back to hospital</a:t>
            </a:r>
            <a:endParaRPr sz="1200">
              <a:solidFill>
                <a:schemeClr val="dk2"/>
              </a:solidFill>
            </a:endParaRPr>
          </a:p>
        </p:txBody>
      </p:sp>
      <p:cxnSp>
        <p:nvCxnSpPr>
          <p:cNvPr id="132" name="Google Shape;132;p19"/>
          <p:cNvCxnSpPr/>
          <p:nvPr/>
        </p:nvCxnSpPr>
        <p:spPr>
          <a:xfrm>
            <a:off x="6457563" y="2053100"/>
            <a:ext cx="0" cy="1038600"/>
          </a:xfrm>
          <a:prstGeom prst="straightConnector1">
            <a:avLst/>
          </a:prstGeom>
          <a:noFill/>
          <a:ln cap="flat" cmpd="sng" w="9525">
            <a:solidFill>
              <a:srgbClr val="B7B7B7"/>
            </a:solidFill>
            <a:prstDash val="solid"/>
            <a:round/>
            <a:headEnd len="med" w="med" type="none"/>
            <a:tailEnd len="med" w="med" type="none"/>
          </a:ln>
        </p:spPr>
      </p:cxnSp>
      <p:sp>
        <p:nvSpPr>
          <p:cNvPr id="133" name="Google Shape;133;p19"/>
          <p:cNvSpPr txBox="1"/>
          <p:nvPr>
            <p:ph type="title"/>
          </p:nvPr>
        </p:nvSpPr>
        <p:spPr>
          <a:xfrm>
            <a:off x="6504637" y="1929945"/>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700">
                <a:solidFill>
                  <a:schemeClr val="dk1"/>
                </a:solidFill>
              </a:rPr>
              <a:t>Step 3</a:t>
            </a:r>
            <a:endParaRPr sz="1700">
              <a:solidFill>
                <a:schemeClr val="dk1"/>
              </a:solidFill>
            </a:endParaRPr>
          </a:p>
        </p:txBody>
      </p:sp>
      <p:sp>
        <p:nvSpPr>
          <p:cNvPr id="134" name="Google Shape;134;p19"/>
          <p:cNvSpPr txBox="1"/>
          <p:nvPr>
            <p:ph idx="1" type="body"/>
          </p:nvPr>
        </p:nvSpPr>
        <p:spPr>
          <a:xfrm>
            <a:off x="6504637" y="2219971"/>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Making the treatment more easy and advanced while in the van only</a:t>
            </a:r>
            <a:endParaRPr sz="1200">
              <a:solidFill>
                <a:schemeClr val="dk2"/>
              </a:solidFill>
            </a:endParaRPr>
          </a:p>
        </p:txBody>
      </p:sp>
      <p:grpSp>
        <p:nvGrpSpPr>
          <p:cNvPr id="135" name="Google Shape;135;p19"/>
          <p:cNvGrpSpPr/>
          <p:nvPr/>
        </p:nvGrpSpPr>
        <p:grpSpPr>
          <a:xfrm>
            <a:off x="929030" y="3219673"/>
            <a:ext cx="6993309" cy="1520400"/>
            <a:chOff x="929030" y="3219673"/>
            <a:chExt cx="6993309" cy="1520400"/>
          </a:xfrm>
        </p:grpSpPr>
        <p:cxnSp>
          <p:nvCxnSpPr>
            <p:cNvPr id="136" name="Google Shape;136;p19"/>
            <p:cNvCxnSpPr>
              <a:stCxn id="137" idx="6"/>
              <a:endCxn id="138" idx="2"/>
            </p:cNvCxnSpPr>
            <p:nvPr/>
          </p:nvCxnSpPr>
          <p:spPr>
            <a:xfrm>
              <a:off x="1537730" y="3979907"/>
              <a:ext cx="4864200" cy="0"/>
            </a:xfrm>
            <a:prstGeom prst="straightConnector1">
              <a:avLst/>
            </a:prstGeom>
            <a:noFill/>
            <a:ln cap="flat" cmpd="sng" w="19050">
              <a:solidFill>
                <a:schemeClr val="dk1"/>
              </a:solidFill>
              <a:prstDash val="dot"/>
              <a:round/>
              <a:headEnd len="med" w="med" type="none"/>
              <a:tailEnd len="med" w="med" type="none"/>
            </a:ln>
          </p:spPr>
        </p:cxnSp>
        <p:sp>
          <p:nvSpPr>
            <p:cNvPr id="137" name="Google Shape;137;p19"/>
            <p:cNvSpPr/>
            <p:nvPr/>
          </p:nvSpPr>
          <p:spPr>
            <a:xfrm>
              <a:off x="929030" y="3675557"/>
              <a:ext cx="608700" cy="6087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9"/>
            <p:cNvSpPr/>
            <p:nvPr/>
          </p:nvSpPr>
          <p:spPr>
            <a:xfrm>
              <a:off x="3421283" y="3431305"/>
              <a:ext cx="1097100" cy="1097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9"/>
            <p:cNvSpPr/>
            <p:nvPr/>
          </p:nvSpPr>
          <p:spPr>
            <a:xfrm>
              <a:off x="6401939" y="3219673"/>
              <a:ext cx="1520400" cy="1520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3" name="Shape 143"/>
        <p:cNvGrpSpPr/>
        <p:nvPr/>
      </p:nvGrpSpPr>
      <p:grpSpPr>
        <a:xfrm>
          <a:off x="0" y="0"/>
          <a:ext cx="0" cy="0"/>
          <a:chOff x="0" y="0"/>
          <a:chExt cx="0" cy="0"/>
        </a:xfrm>
      </p:grpSpPr>
      <p:pic>
        <p:nvPicPr>
          <p:cNvPr id="144" name="Google Shape;144;p20"/>
          <p:cNvPicPr preferRelativeResize="0"/>
          <p:nvPr/>
        </p:nvPicPr>
        <p:blipFill rotWithShape="1">
          <a:blip r:embed="rId3">
            <a:alphaModFix/>
          </a:blip>
          <a:srcRect b="9477" l="0" r="0" t="0"/>
          <a:stretch/>
        </p:blipFill>
        <p:spPr>
          <a:xfrm>
            <a:off x="0" y="0"/>
            <a:ext cx="9144001" cy="5143500"/>
          </a:xfrm>
          <a:prstGeom prst="rect">
            <a:avLst/>
          </a:prstGeom>
          <a:noFill/>
          <a:ln>
            <a:noFill/>
          </a:ln>
        </p:spPr>
      </p:pic>
      <p:sp>
        <p:nvSpPr>
          <p:cNvPr id="145" name="Google Shape;145;p20"/>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The technology:</a:t>
            </a:r>
            <a:endParaRPr/>
          </a:p>
          <a:p>
            <a:pPr indent="0" lvl="0" marL="0" rtl="0" algn="l">
              <a:spcBef>
                <a:spcPts val="0"/>
              </a:spcBef>
              <a:spcAft>
                <a:spcPts val="0"/>
              </a:spcAft>
              <a:buNone/>
            </a:pPr>
            <a:r>
              <a:rPr lang="en"/>
              <a:t>HERE Routing + Maps API</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 name="Shape 149"/>
        <p:cNvGrpSpPr/>
        <p:nvPr/>
      </p:nvGrpSpPr>
      <p:grpSpPr>
        <a:xfrm>
          <a:off x="0" y="0"/>
          <a:ext cx="0" cy="0"/>
          <a:chOff x="0" y="0"/>
          <a:chExt cx="0" cy="0"/>
        </a:xfrm>
      </p:grpSpPr>
      <p:sp>
        <p:nvSpPr>
          <p:cNvPr id="150" name="Google Shape;150;p21"/>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800"/>
              <a:t>Revenue model</a:t>
            </a:r>
            <a:endParaRPr sz="2800"/>
          </a:p>
        </p:txBody>
      </p:sp>
      <p:sp>
        <p:nvSpPr>
          <p:cNvPr id="151" name="Google Shape;151;p21"/>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600"/>
              <a:t>Currently, we are looking to generate revenue from our product by teaming up with HERE technologies to create such inbuilt GPS systems in ambulances and advancing the ambulances for test runs.</a:t>
            </a:r>
            <a:endParaRPr/>
          </a:p>
        </p:txBody>
      </p:sp>
      <p:pic>
        <p:nvPicPr>
          <p:cNvPr id="152" name="Google Shape;152;p21"/>
          <p:cNvPicPr preferRelativeResize="0"/>
          <p:nvPr/>
        </p:nvPicPr>
        <p:blipFill>
          <a:blip r:embed="rId3">
            <a:alphaModFix/>
          </a:blip>
          <a:stretch>
            <a:fillRect/>
          </a:stretch>
        </p:blipFill>
        <p:spPr>
          <a:xfrm>
            <a:off x="3830525" y="993800"/>
            <a:ext cx="5028576" cy="27880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